
<file path=[Content_Types].xml><?xml version="1.0" encoding="utf-8"?>
<Types xmlns="http://schemas.openxmlformats.org/package/2006/content-types"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9B210-A8F5-4130-A4D9-08BA7115028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31-E4DD-4466-B5F0-66FF5E8D04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9B210-A8F5-4130-A4D9-08BA7115028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31-E4DD-4466-B5F0-66FF5E8D04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9B210-A8F5-4130-A4D9-08BA7115028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31-E4DD-4466-B5F0-66FF5E8D04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9B210-A8F5-4130-A4D9-08BA7115028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31-E4DD-4466-B5F0-66FF5E8D04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9B210-A8F5-4130-A4D9-08BA7115028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31-E4DD-4466-B5F0-66FF5E8D04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9B210-A8F5-4130-A4D9-08BA71150285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31-E4DD-4466-B5F0-66FF5E8D04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9B210-A8F5-4130-A4D9-08BA71150285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31-E4DD-4466-B5F0-66FF5E8D04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9B210-A8F5-4130-A4D9-08BA71150285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31-E4DD-4466-B5F0-66FF5E8D04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9B210-A8F5-4130-A4D9-08BA71150285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31-E4DD-4466-B5F0-66FF5E8D04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9B210-A8F5-4130-A4D9-08BA71150285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31-E4DD-4466-B5F0-66FF5E8D0436}" type="slidenum">
              <a:rPr lang="ru-RU" smtClean="0"/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9B210-A8F5-4130-A4D9-08BA71150285}" type="datetimeFigureOut">
              <a:rPr lang="ru-RU" smtClean="0"/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EFBA31-E4DD-4466-B5F0-66FF5E8D0436}" type="slidenum">
              <a:rPr lang="ru-RU" smtClean="0"/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0EFBA31-E4DD-4466-B5F0-66FF5E8D0436}" type="slidenum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149B210-A8F5-4130-A4D9-08BA71150285}" type="datetimeFigureOut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«Кораблик из бумаги»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endParaRPr lang="ru-RU" sz="3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о создании корабля;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кораблик из бумаги.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17" y="1124744"/>
            <a:ext cx="6840760" cy="4560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57130"/>
            <a:ext cx="635571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72813"/>
            <a:ext cx="6912769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669674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646343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6840760" cy="453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93" y="980728"/>
            <a:ext cx="712879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605903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1"/>
            <a:ext cx="6336704" cy="4744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36348"/>
            <a:ext cx="6382706" cy="477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24"/>
            <a:ext cx="8460432" cy="2495827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6828429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0"/>
            <a:ext cx="6192688" cy="4636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3"/>
            <a:ext cx="6192688" cy="4636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06462"/>
            <a:ext cx="5904656" cy="4420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5904656" cy="4420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16832"/>
            <a:ext cx="7974886" cy="259228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7357392" cy="638132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8460431" cy="459314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4784"/>
            <a:ext cx="5940661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17" y="1196752"/>
            <a:ext cx="6826497" cy="4550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16780"/>
            <a:ext cx="6840760" cy="4560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0728"/>
            <a:ext cx="7037759" cy="4704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85</Words>
  <Application>WPS Presentation</Application>
  <PresentationFormat>Экран (4:3)</PresentationFormat>
  <Paragraphs>6</Paragraphs>
  <Slides>24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Arial</vt:lpstr>
      <vt:lpstr>SimSun</vt:lpstr>
      <vt:lpstr>Wingdings</vt:lpstr>
      <vt:lpstr>Times New Roman</vt:lpstr>
      <vt:lpstr>Calibri</vt:lpstr>
      <vt:lpstr>Microsoft YaHei</vt:lpstr>
      <vt:lpstr/>
      <vt:lpstr>Arial Unicode MS</vt:lpstr>
      <vt:lpstr>Cambria</vt:lpstr>
      <vt:lpstr>Соседство</vt:lpstr>
      <vt:lpstr>Тема: «Кораблик из бумаги»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Артц</dc:creator>
  <cp:lastModifiedBy>dns</cp:lastModifiedBy>
  <cp:revision>6</cp:revision>
  <dcterms:created xsi:type="dcterms:W3CDTF">2017-04-06T10:57:00Z</dcterms:created>
  <dcterms:modified xsi:type="dcterms:W3CDTF">2018-05-20T16:36:05Z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1049-10.2.0.6020</vt:lpwstr>
  </property>
</Properties>
</file>